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920" cy="566820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2024-06-19T14:58:34Z</dcterms:modified>
  <cp:revision>7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